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sldIdLst>
    <p:sldId id="265" r:id="rId2"/>
    <p:sldId id="257" r:id="rId3"/>
    <p:sldId id="258" r:id="rId4"/>
    <p:sldId id="266" r:id="rId5"/>
    <p:sldId id="26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1DA01A-E377-AE42-A8A0-1284BA5FDA8F}" v="2" dt="2022-11-07T22:12:12.4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6"/>
    <p:restoredTop sz="94694"/>
  </p:normalViewPr>
  <p:slideViewPr>
    <p:cSldViewPr snapToGrid="0">
      <p:cViewPr varScale="1">
        <p:scale>
          <a:sx n="104" d="100"/>
          <a:sy n="104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11/18/2022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spnet/core/fundamentals/minimal-apis" TargetMode="External"/><Relationship Id="rId2" Type="http://schemas.openxmlformats.org/officeDocument/2006/relationships/hyperlink" Target="https://aka.ms/aspnet/minapidemo202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Making the Most of Minimal APIs in .NET 7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297216"/>
          </a:xfrm>
        </p:spPr>
        <p:txBody>
          <a:bodyPr/>
          <a:lstStyle/>
          <a:p>
            <a:r>
              <a:rPr lang="en-US" dirty="0" err="1"/>
              <a:t>Safia</a:t>
            </a:r>
            <a:r>
              <a:rPr lang="en-US" dirty="0"/>
              <a:t> Abdalla</a:t>
            </a:r>
          </a:p>
          <a:p>
            <a:r>
              <a:rPr lang="en-US" dirty="0"/>
              <a:t>Stephen Halter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features in .NET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Endpoint filters</a:t>
            </a:r>
          </a:p>
          <a:p>
            <a:r>
              <a:rPr lang="en-US" sz="4000" dirty="0"/>
              <a:t>Route groups</a:t>
            </a:r>
          </a:p>
          <a:p>
            <a:r>
              <a:rPr lang="en-US" sz="4000" dirty="0"/>
              <a:t>Auth improvements</a:t>
            </a:r>
          </a:p>
          <a:p>
            <a:r>
              <a:rPr lang="en-US" sz="4000" dirty="0"/>
              <a:t>Endpoint metadata providers</a:t>
            </a:r>
          </a:p>
          <a:p>
            <a:r>
              <a:rPr lang="en-US" sz="4000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Demos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29721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505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 for joining!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917326"/>
          </a:xfrm>
        </p:spPr>
        <p:txBody>
          <a:bodyPr>
            <a:normAutofit/>
          </a:bodyPr>
          <a:lstStyle/>
          <a:p>
            <a:r>
              <a:rPr lang="en-US" sz="4000" dirty="0"/>
              <a:t>Questions?</a:t>
            </a:r>
          </a:p>
          <a:p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https://aka.ms/aspnet/minapidemo2022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https://learn.microsoft.com/en-us/aspnet/core/fundamentals/minimal-apis</a:t>
            </a:r>
            <a:endParaRPr lang="en-US" dirty="0"/>
          </a:p>
          <a:p>
            <a:endParaRPr lang="en-US" sz="4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045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Open Sans</vt:lpstr>
      <vt:lpstr>Open Sans Light</vt:lpstr>
      <vt:lpstr>Office Theme</vt:lpstr>
      <vt:lpstr>PowerPoint Presentation</vt:lpstr>
      <vt:lpstr>Making the Most of Minimal APIs in .NET 7</vt:lpstr>
      <vt:lpstr>New features in .NET 7</vt:lpstr>
      <vt:lpstr>Demos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2022-11-19T01:13:59Z</dcterms:created>
  <dcterms:modified xsi:type="dcterms:W3CDTF">2022-11-19T01:14:05Z</dcterms:modified>
</cp:coreProperties>
</file>

<file path=docProps/thumbnail.jpeg>
</file>